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61" r:id="rId1"/>
    <p:sldMasterId id="2147483656" r:id="rId2"/>
    <p:sldMasterId id="2147483666" r:id="rId3"/>
  </p:sldMasterIdLst>
  <p:notesMasterIdLst>
    <p:notesMasterId r:id="rId11"/>
  </p:notesMasterIdLst>
  <p:sldIdLst>
    <p:sldId id="267" r:id="rId4"/>
    <p:sldId id="262" r:id="rId5"/>
    <p:sldId id="269" r:id="rId6"/>
    <p:sldId id="263" r:id="rId7"/>
    <p:sldId id="270" r:id="rId8"/>
    <p:sldId id="271" r:id="rId9"/>
    <p:sldId id="268" r:id="rId10"/>
  </p:sldIdLst>
  <p:sldSz cx="12192000" cy="6858000"/>
  <p:notesSz cx="6858000" cy="9144000"/>
  <p:embeddedFontLs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SamsungOne 450C" panose="020B0506030303020204" charset="0"/>
      <p:regular r:id="rId16"/>
    </p:embeddedFont>
    <p:embeddedFont>
      <p:font typeface="SamsungOne 800C" panose="020B0906030303020204" charset="0"/>
      <p:bold r:id="rId17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546A"/>
    <a:srgbClr val="005FD2"/>
    <a:srgbClr val="FFCC00"/>
    <a:srgbClr val="33CCFF"/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15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30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font" Target="fonts/font2.fntdata"/><Relationship Id="rId18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5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15" Type="http://schemas.openxmlformats.org/officeDocument/2006/relationships/font" Target="fonts/font4.fntdata"/><Relationship Id="rId10" Type="http://schemas.openxmlformats.org/officeDocument/2006/relationships/slide" Target="slides/slide7.xml"/><Relationship Id="rId19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F54CC1-97CB-44AD-8DAB-B216F30CF3E3}" type="datetimeFigureOut">
              <a:rPr lang="ru-RU" smtClean="0"/>
              <a:t>21.05.2023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C1BEDC-14E0-454C-9320-42DD4A99B1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26825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2" y="2213452"/>
            <a:ext cx="6919275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278870086"/>
      </p:ext>
    </p:extLst>
  </p:cSld>
  <p:clrMapOvr>
    <a:masterClrMapping/>
  </p:clrMapOvr>
  <p:transition spd="slow"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231331F-A4ED-4B6B-A362-4C33116611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603914"/>
      </p:ext>
    </p:extLst>
  </p:cSld>
  <p:clrMapOvr>
    <a:masterClrMapping/>
  </p:clrMapOvr>
  <p:transition spd="slow"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3" y="2213452"/>
            <a:ext cx="6919273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740121415"/>
      </p:ext>
    </p:extLst>
  </p:cSld>
  <p:clrMapOvr>
    <a:masterClrMapping/>
  </p:clrMapOvr>
  <p:transition spd="slow">
    <p:wipe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485152269"/>
      </p:ext>
    </p:extLst>
  </p:cSld>
  <p:clrMapOvr>
    <a:masterClrMapping/>
  </p:clrMapOvr>
  <p:transition spd="slow">
    <p:wipe dir="r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21.05.2023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0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02360827"/>
      </p:ext>
    </p:extLst>
  </p:cSld>
  <p:clrMapOvr>
    <a:masterClrMapping/>
  </p:clrMapOvr>
  <p:transition spd="slow">
    <p:wipe dir="r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21.05.2023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5" y="284686"/>
            <a:ext cx="2256146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DE6FEDBC-E054-46D7-A4B5-BA17161830A3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:a16="http://schemas.microsoft.com/office/drawing/2014/main" id="{C57BA726-7596-4684-987C-0418D082C45A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:a16="http://schemas.microsoft.com/office/drawing/2014/main" id="{EAC0FEF1-F517-46FA-9D26-8F3BFCF6B2CB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:a16="http://schemas.microsoft.com/office/drawing/2014/main" id="{4CB5A5B0-D5E2-4D8D-BA2A-CE01675CD744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359F6DE8-3C45-4A77-B595-BE5DECF4CD20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5842707"/>
      </p:ext>
    </p:extLst>
  </p:cSld>
  <p:clrMapOvr>
    <a:masterClrMapping/>
  </p:clrMapOvr>
  <p:transition spd="slow">
    <p:wipe dir="r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45495A5-7BF2-415A-832E-632F6DF4CA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10209"/>
      </p:ext>
    </p:extLst>
  </p:cSld>
  <p:clrMapOvr>
    <a:masterClrMapping/>
  </p:clrMapOvr>
  <p:transition spd="slow"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393711510"/>
      </p:ext>
    </p:extLst>
  </p:cSld>
  <p:clrMapOvr>
    <a:masterClrMapping/>
  </p:clrMapOvr>
  <p:transition spd="slow"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21.05.2023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1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50628948"/>
      </p:ext>
    </p:extLst>
  </p:cSld>
  <p:clrMapOvr>
    <a:masterClrMapping/>
  </p:clrMapOvr>
  <p:transition spd="slow"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21.05.2023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478F91C3-DE8F-4010-B841-AD81B2F131AC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:a16="http://schemas.microsoft.com/office/drawing/2014/main" id="{7CD712D0-ABAD-417F-A8DE-F339E8E07BFC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:a16="http://schemas.microsoft.com/office/drawing/2014/main" id="{A81D116E-2FE6-40DD-870A-A2431AD34AAE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:a16="http://schemas.microsoft.com/office/drawing/2014/main" id="{5828D169-DE16-4B5D-9C24-2E4D258CB92D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6F82494C-638A-46D7-8F2B-E59AA584B00A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1492465"/>
      </p:ext>
    </p:extLst>
  </p:cSld>
  <p:clrMapOvr>
    <a:masterClrMapping/>
  </p:clrMapOvr>
  <p:transition spd="slow"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5136E0A-2786-4EE7-B8D1-28A3A5239F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390833"/>
      </p:ext>
    </p:extLst>
  </p:cSld>
  <p:clrMapOvr>
    <a:masterClrMapping/>
  </p:clrMapOvr>
  <p:transition spd="slow"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9CEEEEA-B454-43EA-A738-2FE34DF3CB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169" y="2199702"/>
            <a:ext cx="7035117" cy="247179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523514"/>
      </p:ext>
    </p:extLst>
  </p:cSld>
  <p:clrMapOvr>
    <a:masterClrMapping/>
  </p:clrMapOvr>
  <p:transition spd="slow"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037543"/>
      </p:ext>
    </p:extLst>
  </p:cSld>
  <p:clrMapOvr>
    <a:masterClrMapping/>
  </p:clrMapOvr>
  <p:transition spd="slow"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21.05.2023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82A927BB-4456-4AA2-AF00-6090662CA4DC}"/>
              </a:ext>
            </a:extLst>
          </p:cNvPr>
          <p:cNvGrpSpPr/>
          <p:nvPr userDrawn="1"/>
        </p:nvGrpSpPr>
        <p:grpSpPr>
          <a:xfrm>
            <a:off x="-1" y="9429"/>
            <a:ext cx="1608943" cy="6839144"/>
            <a:chOff x="-1" y="9429"/>
            <a:chExt cx="1608943" cy="6839144"/>
          </a:xfrm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C463AE3D-6F37-4235-8BFD-EBD8FEC3C1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2B2F3198-1EA3-4864-9C8E-69839F491D9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FD1F5E58-08B9-43B6-9CF8-68AF52E6DFA1}"/>
              </a:ext>
            </a:extLst>
          </p:cNvPr>
          <p:cNvGrpSpPr/>
          <p:nvPr userDrawn="1"/>
        </p:nvGrpSpPr>
        <p:grpSpPr>
          <a:xfrm rot="10800000">
            <a:off x="10549328" y="0"/>
            <a:ext cx="1608943" cy="6839144"/>
            <a:chOff x="-1" y="9429"/>
            <a:chExt cx="1608943" cy="6839144"/>
          </a:xfrm>
        </p:grpSpPr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344523D2-5A2A-4FE2-A104-DD929904318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60F1EB72-0D3C-4CF7-BA89-80474328040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5F5847C-DF9A-4E8F-8AC9-E8FD1232648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4948" y="1294574"/>
            <a:ext cx="4802576" cy="168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180055"/>
      </p:ext>
    </p:extLst>
  </p:cSld>
  <p:clrMapOvr>
    <a:masterClrMapping/>
  </p:clrMapOvr>
  <p:transition spd="slow"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21.05.2023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EBF6EA5-4E5B-4CD5-90BE-6CA4D9B093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5400000">
            <a:off x="-1030206" y="1039634"/>
            <a:ext cx="3201056" cy="114064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50C46FF-DB49-4C1C-AE2F-D07AD97199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5842"/>
          <a:stretch/>
        </p:blipFill>
        <p:spPr>
          <a:xfrm rot="16200000">
            <a:off x="-796056" y="4443574"/>
            <a:ext cx="3201056" cy="160894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BF37052-BE88-4EBF-AE14-CA53F211E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16200000">
            <a:off x="9987420" y="4668294"/>
            <a:ext cx="3201056" cy="1140645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6E0BA85F-8686-49EF-92CE-C81DFD54345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409985"/>
      </p:ext>
    </p:extLst>
  </p:cSld>
  <p:clrMapOvr>
    <a:masterClrMapping/>
  </p:clrMapOvr>
  <p:transition spd="slow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21.05.2023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3349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71" r:id="rId2"/>
    <p:sldLayoutId id="2147483663" r:id="rId3"/>
    <p:sldLayoutId id="2147483664" r:id="rId4"/>
    <p:sldLayoutId id="2147483665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72BC7-7823-4DF6-81F1-7CEFB7B3C33C}" type="datetime1">
              <a:rPr lang="ru-RU" smtClean="0"/>
              <a:t>21.05.2023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2118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73" r:id="rId2"/>
    <p:sldLayoutId id="2147483658" r:id="rId3"/>
    <p:sldLayoutId id="2147483659" r:id="rId4"/>
    <p:sldLayoutId id="214748366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21.05.2023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9306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74" r:id="rId2"/>
    <p:sldLayoutId id="2147483668" r:id="rId3"/>
    <p:sldLayoutId id="2147483669" r:id="rId4"/>
    <p:sldLayoutId id="214748367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54341414"/>
      </p:ext>
    </p:extLst>
  </p:cSld>
  <p:clrMapOvr>
    <a:masterClrMapping/>
  </p:clrMapOvr>
  <p:transition spd="slow"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AD42FB-C595-4448-903C-F423BC2C939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ru-RU" b="1" dirty="0"/>
              <a:t>Мобильная игра</a:t>
            </a:r>
            <a:br>
              <a:rPr lang="en-US" b="1" dirty="0"/>
            </a:br>
            <a:r>
              <a:rPr lang="ru-RU" b="1" dirty="0"/>
              <a:t> </a:t>
            </a:r>
            <a:r>
              <a:rPr lang="en-US" b="1" dirty="0"/>
              <a:t>“Political Front”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D124A35-A450-4D5D-9EE2-711DE86C0C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006980" y="5672645"/>
            <a:ext cx="2999861" cy="866267"/>
          </a:xfrm>
        </p:spPr>
        <p:txBody>
          <a:bodyPr>
            <a:normAutofit lnSpcReduction="10000"/>
          </a:bodyPr>
          <a:lstStyle/>
          <a:p>
            <a:pPr algn="l"/>
            <a:r>
              <a:rPr lang="ru-RU" dirty="0"/>
              <a:t>Выполнил</a:t>
            </a:r>
            <a:r>
              <a:rPr lang="en-US" dirty="0"/>
              <a:t>:</a:t>
            </a:r>
            <a:endParaRPr lang="ru-RU" dirty="0"/>
          </a:p>
          <a:p>
            <a:pPr algn="l"/>
            <a:r>
              <a:rPr lang="en-US" dirty="0"/>
              <a:t> </a:t>
            </a:r>
            <a:r>
              <a:rPr lang="ru-RU" dirty="0"/>
              <a:t>Григорьев Игорь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39171CC-B167-447C-A9FD-65D1523FB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C8884-0561-42A9-AF80-F6A6938D0E7A}" type="datetime1">
              <a:rPr lang="ru-RU" smtClean="0"/>
              <a:t>21.05.2023</a:t>
            </a:fld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9035B88-EA81-4BAC-AD5C-7793E9817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2</a:t>
            </a:fld>
            <a:endParaRPr lang="ru-RU"/>
          </a:p>
        </p:txBody>
      </p:sp>
      <p:sp>
        <p:nvSpPr>
          <p:cNvPr id="7" name="Подзаголовок 2">
            <a:extLst>
              <a:ext uri="{FF2B5EF4-FFF2-40B4-BE49-F238E27FC236}">
                <a16:creationId xmlns:a16="http://schemas.microsoft.com/office/drawing/2014/main" id="{D08283F8-4868-44E7-B784-9A2AA2C24DC2}"/>
              </a:ext>
            </a:extLst>
          </p:cNvPr>
          <p:cNvSpPr txBox="1">
            <a:spLocks/>
          </p:cNvSpPr>
          <p:nvPr/>
        </p:nvSpPr>
        <p:spPr>
          <a:xfrm>
            <a:off x="1524000" y="136525"/>
            <a:ext cx="9144000" cy="8662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2022-2023 г.</a:t>
            </a:r>
          </a:p>
        </p:txBody>
      </p:sp>
    </p:spTree>
    <p:extLst>
      <p:ext uri="{BB962C8B-B14F-4D97-AF65-F5344CB8AC3E}">
        <p14:creationId xmlns:p14="http://schemas.microsoft.com/office/powerpoint/2010/main" val="3908832051"/>
      </p:ext>
    </p:extLst>
  </p:cSld>
  <p:clrMapOvr>
    <a:masterClrMapping/>
  </p:clrMapOvr>
  <p:transition spd="slow">
    <p:wipe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3138" y="6381288"/>
            <a:ext cx="2743200" cy="365125"/>
          </a:xfrm>
        </p:spPr>
        <p:txBody>
          <a:bodyPr/>
          <a:lstStyle/>
          <a:p>
            <a:fld id="{0C944032-3D28-4E68-B92B-ACC4BF1020C3}" type="datetime1">
              <a:rPr lang="ru-RU" smtClean="0"/>
              <a:t>21.05.2023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3</a:t>
            </a:fld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138" y="390063"/>
            <a:ext cx="9257907" cy="690677"/>
          </a:xfrm>
        </p:spPr>
        <p:txBody>
          <a:bodyPr/>
          <a:lstStyle/>
          <a:p>
            <a:r>
              <a:rPr lang="ru-RU" dirty="0"/>
              <a:t>О идее игры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D36C191-0725-4202-8627-8FCC7448D620}"/>
              </a:ext>
            </a:extLst>
          </p:cNvPr>
          <p:cNvSpPr txBox="1"/>
          <p:nvPr/>
        </p:nvSpPr>
        <p:spPr>
          <a:xfrm>
            <a:off x="973124" y="1568741"/>
            <a:ext cx="4471332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rgbClr val="44546A"/>
                </a:solidFill>
              </a:rPr>
              <a:t>Вы – президент государства. Вы и ваша партия выиграли выборы, и теперь ответственность за целую страну легла на вас.</a:t>
            </a:r>
          </a:p>
          <a:p>
            <a:r>
              <a:rPr lang="ru-RU" sz="2000" dirty="0">
                <a:solidFill>
                  <a:srgbClr val="44546A"/>
                </a:solidFill>
              </a:rPr>
              <a:t> Но вот незадача – граждане ждут что вы даруете им прекрасное будущее, а партия не видит смысла в этом</a:t>
            </a:r>
            <a:r>
              <a:rPr lang="en-US" sz="2000" dirty="0">
                <a:solidFill>
                  <a:srgbClr val="44546A"/>
                </a:solidFill>
              </a:rPr>
              <a:t>: </a:t>
            </a:r>
            <a:r>
              <a:rPr lang="ru-RU" sz="2000" dirty="0">
                <a:solidFill>
                  <a:srgbClr val="44546A"/>
                </a:solidFill>
              </a:rPr>
              <a:t>экономическая ситуация в стране стабильная, а </a:t>
            </a:r>
            <a:r>
              <a:rPr lang="en-US" sz="2000" dirty="0">
                <a:solidFill>
                  <a:srgbClr val="44546A"/>
                </a:solidFill>
              </a:rPr>
              <a:t>“</a:t>
            </a:r>
            <a:r>
              <a:rPr lang="ru-RU" sz="2000" dirty="0">
                <a:solidFill>
                  <a:srgbClr val="44546A"/>
                </a:solidFill>
              </a:rPr>
              <a:t>лишние</a:t>
            </a:r>
            <a:r>
              <a:rPr lang="en-US" sz="2000" dirty="0">
                <a:solidFill>
                  <a:srgbClr val="44546A"/>
                </a:solidFill>
              </a:rPr>
              <a:t>”</a:t>
            </a:r>
            <a:r>
              <a:rPr lang="ru-RU" sz="2000" dirty="0">
                <a:solidFill>
                  <a:srgbClr val="44546A"/>
                </a:solidFill>
              </a:rPr>
              <a:t> деньги можно присвоить себе. Вы с этим в корне не согласны, и теперь вам нужно искать баланс между народной любовью и уважением партии.</a:t>
            </a:r>
          </a:p>
        </p:txBody>
      </p:sp>
    </p:spTree>
    <p:extLst>
      <p:ext uri="{BB962C8B-B14F-4D97-AF65-F5344CB8AC3E}">
        <p14:creationId xmlns:p14="http://schemas.microsoft.com/office/powerpoint/2010/main" val="1599108482"/>
      </p:ext>
    </p:extLst>
  </p:cSld>
  <p:clrMapOvr>
    <a:masterClrMapping/>
  </p:clrMapOvr>
  <p:transition spd="slow"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3138" y="6381288"/>
            <a:ext cx="2743200" cy="365125"/>
          </a:xfrm>
        </p:spPr>
        <p:txBody>
          <a:bodyPr/>
          <a:lstStyle/>
          <a:p>
            <a:fld id="{0C944032-3D28-4E68-B92B-ACC4BF1020C3}" type="datetime1">
              <a:rPr lang="ru-RU" smtClean="0"/>
              <a:t>21.05.2023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4</a:t>
            </a:fld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138" y="390063"/>
            <a:ext cx="9257907" cy="690677"/>
          </a:xfrm>
        </p:spPr>
        <p:txBody>
          <a:bodyPr/>
          <a:lstStyle/>
          <a:p>
            <a:r>
              <a:rPr lang="ru-RU" dirty="0"/>
              <a:t>Начальные планы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725D12-A843-4838-A0C7-A07EC44D2BA0}"/>
              </a:ext>
            </a:extLst>
          </p:cNvPr>
          <p:cNvSpPr txBox="1"/>
          <p:nvPr/>
        </p:nvSpPr>
        <p:spPr>
          <a:xfrm>
            <a:off x="863138" y="1080740"/>
            <a:ext cx="775981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rgbClr val="44546A"/>
                </a:solidFill>
              </a:rPr>
              <a:t>Список ТО</a:t>
            </a:r>
            <a:r>
              <a:rPr lang="en-US" dirty="0">
                <a:solidFill>
                  <a:srgbClr val="44546A"/>
                </a:solidFill>
              </a:rPr>
              <a:t>DO: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solidFill>
                  <a:srgbClr val="44546A"/>
                </a:solidFill>
              </a:rPr>
              <a:t>Реализовать механику </a:t>
            </a:r>
            <a:r>
              <a:rPr lang="en-US" dirty="0">
                <a:solidFill>
                  <a:srgbClr val="44546A"/>
                </a:solidFill>
              </a:rPr>
              <a:t>“</a:t>
            </a:r>
            <a:r>
              <a:rPr lang="ru-RU" dirty="0">
                <a:solidFill>
                  <a:srgbClr val="44546A"/>
                </a:solidFill>
              </a:rPr>
              <a:t>текстового квеста</a:t>
            </a:r>
            <a:r>
              <a:rPr lang="en-US" dirty="0">
                <a:solidFill>
                  <a:srgbClr val="44546A"/>
                </a:solidFill>
              </a:rPr>
              <a:t>”;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solidFill>
                  <a:srgbClr val="44546A"/>
                </a:solidFill>
              </a:rPr>
              <a:t>Добавить больше </a:t>
            </a:r>
            <a:r>
              <a:rPr lang="en-US" dirty="0">
                <a:solidFill>
                  <a:srgbClr val="44546A"/>
                </a:solidFill>
              </a:rPr>
              <a:t>“</a:t>
            </a:r>
            <a:r>
              <a:rPr lang="ru-RU" dirty="0">
                <a:solidFill>
                  <a:srgbClr val="44546A"/>
                </a:solidFill>
              </a:rPr>
              <a:t>характеристик</a:t>
            </a:r>
            <a:r>
              <a:rPr lang="en-US" dirty="0">
                <a:solidFill>
                  <a:srgbClr val="44546A"/>
                </a:solidFill>
              </a:rPr>
              <a:t>” </a:t>
            </a:r>
            <a:r>
              <a:rPr lang="ru-RU" dirty="0">
                <a:solidFill>
                  <a:srgbClr val="44546A"/>
                </a:solidFill>
              </a:rPr>
              <a:t>зависимых от решений квеста</a:t>
            </a:r>
            <a:r>
              <a:rPr lang="en-US" dirty="0">
                <a:solidFill>
                  <a:srgbClr val="44546A"/>
                </a:solidFill>
              </a:rPr>
              <a:t>;</a:t>
            </a:r>
            <a:endParaRPr lang="ru-RU" dirty="0">
              <a:solidFill>
                <a:srgbClr val="44546A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solidFill>
                  <a:srgbClr val="44546A"/>
                </a:solidFill>
              </a:rPr>
              <a:t>Продумать и реализовать зависимости</a:t>
            </a:r>
            <a:r>
              <a:rPr lang="en-US" dirty="0">
                <a:solidFill>
                  <a:srgbClr val="44546A"/>
                </a:solidFill>
              </a:rPr>
              <a:t> </a:t>
            </a:r>
            <a:r>
              <a:rPr lang="ru-RU" dirty="0">
                <a:solidFill>
                  <a:srgbClr val="44546A"/>
                </a:solidFill>
              </a:rPr>
              <a:t>между </a:t>
            </a:r>
            <a:r>
              <a:rPr lang="en-US" dirty="0">
                <a:solidFill>
                  <a:srgbClr val="44546A"/>
                </a:solidFill>
              </a:rPr>
              <a:t>“</a:t>
            </a:r>
            <a:r>
              <a:rPr lang="ru-RU" dirty="0">
                <a:solidFill>
                  <a:srgbClr val="44546A"/>
                </a:solidFill>
              </a:rPr>
              <a:t>характеристиками</a:t>
            </a:r>
            <a:r>
              <a:rPr lang="en-US" dirty="0">
                <a:solidFill>
                  <a:srgbClr val="44546A"/>
                </a:solidFill>
              </a:rPr>
              <a:t>” ;</a:t>
            </a:r>
            <a:endParaRPr lang="ru-RU" dirty="0">
              <a:solidFill>
                <a:srgbClr val="44546A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solidFill>
                  <a:srgbClr val="44546A"/>
                </a:solidFill>
              </a:rPr>
              <a:t>Добавить разные исходы игры</a:t>
            </a:r>
            <a:r>
              <a:rPr lang="en-US" dirty="0">
                <a:solidFill>
                  <a:srgbClr val="44546A"/>
                </a:solidFill>
              </a:rPr>
              <a:t>;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solidFill>
                  <a:srgbClr val="44546A"/>
                </a:solidFill>
              </a:rPr>
              <a:t>Добавить возможность взаимодействия с другими государствами</a:t>
            </a:r>
            <a:r>
              <a:rPr lang="en-US" dirty="0">
                <a:solidFill>
                  <a:srgbClr val="44546A"/>
                </a:solidFill>
              </a:rPr>
              <a:t>;</a:t>
            </a:r>
            <a:endParaRPr lang="ru-RU" dirty="0">
              <a:solidFill>
                <a:srgbClr val="44546A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solidFill>
                  <a:srgbClr val="44546A"/>
                </a:solidFill>
              </a:rPr>
              <a:t>Интерфейс</a:t>
            </a:r>
            <a:r>
              <a:rPr lang="en-US" dirty="0">
                <a:solidFill>
                  <a:srgbClr val="44546A"/>
                </a:solidFill>
              </a:rPr>
              <a:t>;</a:t>
            </a:r>
            <a:endParaRPr lang="ru-RU" dirty="0">
              <a:solidFill>
                <a:srgbClr val="4454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5125239"/>
      </p:ext>
    </p:extLst>
  </p:cSld>
  <p:clrMapOvr>
    <a:masterClrMapping/>
  </p:clrMapOvr>
  <p:transition spd="slow">
    <p:wipe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3138" y="6381288"/>
            <a:ext cx="2743200" cy="365125"/>
          </a:xfrm>
        </p:spPr>
        <p:txBody>
          <a:bodyPr/>
          <a:lstStyle/>
          <a:p>
            <a:fld id="{0C944032-3D28-4E68-B92B-ACC4BF1020C3}" type="datetime1">
              <a:rPr lang="ru-RU" smtClean="0"/>
              <a:t>21.05.2023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5</a:t>
            </a:fld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138" y="390063"/>
            <a:ext cx="9257907" cy="690677"/>
          </a:xfrm>
        </p:spPr>
        <p:txBody>
          <a:bodyPr/>
          <a:lstStyle/>
          <a:p>
            <a:r>
              <a:rPr lang="ru-RU" dirty="0"/>
              <a:t>Техническое устройство игры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BE0ADCA6-813F-494E-906D-829429B2E6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8435" y="1741107"/>
            <a:ext cx="2396814" cy="1262152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32EE7FE-02A3-4326-8BE7-741317C1E5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2453" y="1743533"/>
            <a:ext cx="3072968" cy="1259726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A10BFA2-CF18-493F-9BC1-AA93A0743C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2220" y="2981168"/>
            <a:ext cx="4188136" cy="358268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48B2E2F-11C4-4C2F-B5E6-1396BE1FEA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0356" y="2981168"/>
            <a:ext cx="4157310" cy="3582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565510"/>
      </p:ext>
    </p:extLst>
  </p:cSld>
  <p:clrMapOvr>
    <a:masterClrMapping/>
  </p:clrMapOvr>
  <p:transition spd="slow">
    <p:wipe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3138" y="6381288"/>
            <a:ext cx="2743200" cy="365125"/>
          </a:xfrm>
        </p:spPr>
        <p:txBody>
          <a:bodyPr/>
          <a:lstStyle/>
          <a:p>
            <a:fld id="{0C944032-3D28-4E68-B92B-ACC4BF1020C3}" type="datetime1">
              <a:rPr lang="ru-RU" smtClean="0"/>
              <a:t>21.05.2023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6</a:t>
            </a:fld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138" y="390063"/>
            <a:ext cx="9257907" cy="690677"/>
          </a:xfrm>
        </p:spPr>
        <p:txBody>
          <a:bodyPr/>
          <a:lstStyle/>
          <a:p>
            <a:r>
              <a:rPr lang="ru-RU" dirty="0"/>
              <a:t>Итоги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773C5E8-0EE2-4C4D-A018-22DC961454A6}"/>
              </a:ext>
            </a:extLst>
          </p:cNvPr>
          <p:cNvSpPr txBox="1"/>
          <p:nvPr/>
        </p:nvSpPr>
        <p:spPr>
          <a:xfrm>
            <a:off x="1359017" y="1342239"/>
            <a:ext cx="7197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rgbClr val="44546A"/>
                </a:solidFill>
              </a:rPr>
              <a:t>Проект закончен примерно на 70% процентов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7A5ABA-72E7-44EA-AC77-B5F46AC75C72}"/>
              </a:ext>
            </a:extLst>
          </p:cNvPr>
          <p:cNvSpPr txBox="1"/>
          <p:nvPr/>
        </p:nvSpPr>
        <p:spPr>
          <a:xfrm>
            <a:off x="2684476" y="3087149"/>
            <a:ext cx="498306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5400" dirty="0">
                <a:solidFill>
                  <a:srgbClr val="44546A"/>
                </a:solidFill>
              </a:rPr>
              <a:t>НЕ ФИНАЛЬНАЯ ВЕРСИЯ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1650675034"/>
      </p:ext>
    </p:extLst>
  </p:cSld>
  <p:clrMapOvr>
    <a:masterClrMapping/>
  </p:clrMapOvr>
  <p:transition spd="slow">
    <p:wipe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E9E66B1E-7686-4AAA-8D02-C2BE5B8570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6174" y="3239207"/>
            <a:ext cx="2479652" cy="379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298795"/>
      </p:ext>
    </p:extLst>
  </p:cSld>
  <p:clrMapOvr>
    <a:masterClrMapping/>
  </p:clrMapOvr>
  <p:transition spd="slow">
    <p:wipe dir="r"/>
  </p:transition>
</p:sld>
</file>

<file path=ppt/theme/theme1.xml><?xml version="1.0" encoding="utf-8"?>
<a:theme xmlns:a="http://schemas.openxmlformats.org/drawingml/2006/main" name="Samsung IT School White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amsung IT School En">
  <a:themeElements>
    <a:clrScheme name="Другая 1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FFC000"/>
      </a:hlink>
      <a:folHlink>
        <a:srgbClr val="FFC000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amsung IT School White En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322</TotalTime>
  <Words>163</Words>
  <Application>Microsoft Office PowerPoint</Application>
  <PresentationFormat>Широкоэкранный</PresentationFormat>
  <Paragraphs>29</Paragraphs>
  <Slides>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3</vt:i4>
      </vt:variant>
      <vt:variant>
        <vt:lpstr>Заголовки слайдов</vt:lpstr>
      </vt:variant>
      <vt:variant>
        <vt:i4>7</vt:i4>
      </vt:variant>
    </vt:vector>
  </HeadingPairs>
  <TitlesOfParts>
    <vt:vector size="14" baseType="lpstr">
      <vt:lpstr>SamsungOne 800C</vt:lpstr>
      <vt:lpstr>Arial</vt:lpstr>
      <vt:lpstr>Calibri</vt:lpstr>
      <vt:lpstr>SamsungOne 450C</vt:lpstr>
      <vt:lpstr>Samsung IT School White</vt:lpstr>
      <vt:lpstr>Samsung IT School En</vt:lpstr>
      <vt:lpstr>Samsung IT School White En</vt:lpstr>
      <vt:lpstr>Презентация PowerPoint</vt:lpstr>
      <vt:lpstr>Мобильная игра  “Political Front”</vt:lpstr>
      <vt:lpstr>О идее игры</vt:lpstr>
      <vt:lpstr>Начальные планы</vt:lpstr>
      <vt:lpstr>Техническое устройство игры</vt:lpstr>
      <vt:lpstr>Итоги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SAMSUNG Presentation</dc:title>
  <dc:creator>Roman Lesovoy</dc:creator>
  <cp:lastModifiedBy>Евгений Григорьев</cp:lastModifiedBy>
  <cp:revision>38</cp:revision>
  <dcterms:created xsi:type="dcterms:W3CDTF">2020-05-25T08:37:09Z</dcterms:created>
  <dcterms:modified xsi:type="dcterms:W3CDTF">2023-05-21T12:31:11Z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">
    <vt:lpwstr>NSCCustomProperty</vt:lpwstr>
  </property>
  <property fmtid="{D5CDD505-2E9C-101B-9397-08002B2CF9AE}" pid="3" name="NSCPROP_SA">
    <vt:lpwstr>C:\Users\grebenkina.a\Downloads\SAMSUNG_IT_School_Presentation_Template_2020_PR (2).pptx</vt:lpwstr>
  </property>
</Properties>
</file>